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257" r:id="rId4"/>
    <p:sldId id="261" r:id="rId5"/>
    <p:sldId id="262" r:id="rId6"/>
    <p:sldId id="264" r:id="rId7"/>
    <p:sldId id="263" r:id="rId8"/>
    <p:sldId id="265" r:id="rId9"/>
    <p:sldId id="258" r:id="rId10"/>
    <p:sldId id="260" r:id="rId11"/>
    <p:sldId id="259" r:id="rId12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8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BACFF16-D965-454F-A799-0AD9AC2EF473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75500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506298" y="1293009"/>
            <a:ext cx="5256941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 lnSpcReduction="2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Team: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Fabio Carminati 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Emanuele </a:t>
            </a: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Gallone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Andrés Rodriguez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80"/>
            <a:ext cx="9143640" cy="23029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666880" y="3905280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Slide title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24800" y="977400"/>
            <a:ext cx="10280160" cy="33505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Lorem ipsum dolor sit amet, consectetur adipiscing elit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Sed posuere sapien eu orci malesuada, quis mollis purus tristique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Phasellus sit amet dui eu eros condimentum suscipit eu ac sapien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Donec porttitor nunc a metus finibus finibus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Phasellus congue nisl ac dui finibus hendrerit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Integer porta mauris et ex blandit, quis pulvinar dui rutrum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In at orci sed ex interdum semper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5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6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070C493-2591-4B34-8397-036B69747E6A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8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117" name="Immagine 6"/>
          <p:cNvPicPr/>
          <p:nvPr/>
        </p:nvPicPr>
        <p:blipFill>
          <a:blip r:embed="rId3"/>
          <a:stretch/>
        </p:blipFill>
        <p:spPr>
          <a:xfrm>
            <a:off x="4060440" y="4485960"/>
            <a:ext cx="3103560" cy="1743120"/>
          </a:xfrm>
          <a:prstGeom prst="rect">
            <a:avLst/>
          </a:prstGeom>
          <a:ln>
            <a:noFill/>
          </a:ln>
        </p:spPr>
      </p:pic>
      <p:pic>
        <p:nvPicPr>
          <p:cNvPr id="118" name="Immagine 7"/>
          <p:cNvPicPr/>
          <p:nvPr/>
        </p:nvPicPr>
        <p:blipFill>
          <a:blip r:embed="rId4"/>
          <a:stretch/>
        </p:blipFill>
        <p:spPr>
          <a:xfrm>
            <a:off x="1948320" y="4485960"/>
            <a:ext cx="2018880" cy="1757520"/>
          </a:xfrm>
          <a:prstGeom prst="rect">
            <a:avLst/>
          </a:prstGeom>
          <a:ln>
            <a:noFill/>
          </a:ln>
        </p:spPr>
      </p:pic>
      <p:sp>
        <p:nvSpPr>
          <p:cNvPr id="119" name="CustomShape 6"/>
          <p:cNvSpPr/>
          <p:nvPr/>
        </p:nvSpPr>
        <p:spPr>
          <a:xfrm>
            <a:off x="6017760" y="6178680"/>
            <a:ext cx="4317120" cy="31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750" b="0" strike="noStrike" spc="-1">
                <a:solidFill>
                  <a:srgbClr val="222222"/>
                </a:solidFill>
                <a:latin typeface="Calibri"/>
              </a:rPr>
              <a:t>[3] Cisco Visual Networking Index. Global mobile data traffic forecast update, 2017-2022</a:t>
            </a:r>
            <a:endParaRPr lang="en-US" sz="75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750" b="0" strike="noStrike" spc="-1">
              <a:latin typeface="Arial"/>
            </a:endParaRPr>
          </a:p>
        </p:txBody>
      </p:sp>
      <p:pic>
        <p:nvPicPr>
          <p:cNvPr id="120" name="Immagine 20"/>
          <p:cNvPicPr/>
          <p:nvPr/>
        </p:nvPicPr>
        <p:blipFill>
          <a:blip r:embed="rId5"/>
          <a:stretch/>
        </p:blipFill>
        <p:spPr>
          <a:xfrm>
            <a:off x="7164000" y="4465800"/>
            <a:ext cx="3528000" cy="173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AB0D-B199-4C21-8876-2B74BCBE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4A38E-463A-46D9-AC95-1BAD664F9047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317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5746</TotalTime>
  <Words>185</Words>
  <Application>Microsoft Office PowerPoint</Application>
  <PresentationFormat>Widescreen</PresentationFormat>
  <Paragraphs>55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Architecture</vt:lpstr>
      <vt:lpstr>PowerPoint Presentation</vt:lpstr>
      <vt:lpstr>GUI</vt:lpstr>
      <vt:lpstr>PowerPoint Presentation</vt:lpstr>
      <vt:lpstr>Live 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Fabio Carminati</cp:lastModifiedBy>
  <cp:revision>451</cp:revision>
  <cp:lastPrinted>2020-02-12T16:11:07Z</cp:lastPrinted>
  <dcterms:created xsi:type="dcterms:W3CDTF">2020-02-03T11:42:26Z</dcterms:created>
  <dcterms:modified xsi:type="dcterms:W3CDTF">2020-05-21T13:58:46Z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